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2" r:id="rId6"/>
    <p:sldId id="267" r:id="rId7"/>
    <p:sldId id="268" r:id="rId8"/>
    <p:sldId id="263" r:id="rId9"/>
    <p:sldId id="264" r:id="rId10"/>
    <p:sldId id="265" r:id="rId11"/>
    <p:sldId id="266" r:id="rId12"/>
    <p:sldId id="269" r:id="rId13"/>
    <p:sldId id="260" r:id="rId14"/>
    <p:sldId id="26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22" d="100"/>
          <a:sy n="22" d="100"/>
        </p:scale>
        <p:origin x="34" y="1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B0A625-4E96-4D05-B965-6F4FF5A401F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8D96B4-E24F-4A11-B389-933D15C95A68}">
      <dgm:prSet/>
      <dgm:spPr/>
      <dgm:t>
        <a:bodyPr/>
        <a:lstStyle/>
        <a:p>
          <a:r>
            <a:rPr lang="ru-RU"/>
            <a:t>Общая характеристика</a:t>
          </a:r>
          <a:endParaRPr lang="en-US"/>
        </a:p>
      </dgm:t>
    </dgm:pt>
    <dgm:pt modelId="{737248F9-806B-4E48-A801-0631B894FE2E}" type="parTrans" cxnId="{B5586E86-4E7F-4B90-84AA-C0DE3633D276}">
      <dgm:prSet/>
      <dgm:spPr/>
      <dgm:t>
        <a:bodyPr/>
        <a:lstStyle/>
        <a:p>
          <a:endParaRPr lang="en-US"/>
        </a:p>
      </dgm:t>
    </dgm:pt>
    <dgm:pt modelId="{5A9255F7-626A-464D-B35E-288D6530235B}" type="sibTrans" cxnId="{B5586E86-4E7F-4B90-84AA-C0DE3633D276}">
      <dgm:prSet/>
      <dgm:spPr/>
      <dgm:t>
        <a:bodyPr/>
        <a:lstStyle/>
        <a:p>
          <a:endParaRPr lang="en-US"/>
        </a:p>
      </dgm:t>
    </dgm:pt>
    <dgm:pt modelId="{4D39384B-DEE2-4CAA-B970-50137B937C6F}">
      <dgm:prSet/>
      <dgm:spPr/>
      <dgm:t>
        <a:bodyPr/>
        <a:lstStyle/>
        <a:p>
          <a:r>
            <a:rPr lang="ru-RU" dirty="0"/>
            <a:t>Функции </a:t>
          </a:r>
          <a:endParaRPr lang="en-US" dirty="0"/>
        </a:p>
      </dgm:t>
    </dgm:pt>
    <dgm:pt modelId="{867D87B2-C908-49A2-AAB7-125209B5B890}" type="parTrans" cxnId="{8FE3D0EE-49D7-4B4B-82DF-3D6190098E4E}">
      <dgm:prSet/>
      <dgm:spPr/>
      <dgm:t>
        <a:bodyPr/>
        <a:lstStyle/>
        <a:p>
          <a:endParaRPr lang="en-US"/>
        </a:p>
      </dgm:t>
    </dgm:pt>
    <dgm:pt modelId="{FB9495C1-2881-4979-8F3A-57EDA345B581}" type="sibTrans" cxnId="{8FE3D0EE-49D7-4B4B-82DF-3D6190098E4E}">
      <dgm:prSet/>
      <dgm:spPr/>
      <dgm:t>
        <a:bodyPr/>
        <a:lstStyle/>
        <a:p>
          <a:endParaRPr lang="en-US"/>
        </a:p>
      </dgm:t>
    </dgm:pt>
    <dgm:pt modelId="{6F49CE0B-E263-4EE4-8E09-37446D56B250}">
      <dgm:prSet/>
      <dgm:spPr/>
      <dgm:t>
        <a:bodyPr/>
        <a:lstStyle/>
        <a:p>
          <a:r>
            <a:rPr lang="ru-RU" dirty="0"/>
            <a:t>Необходимое программное и аппаратное обеспечение</a:t>
          </a:r>
          <a:endParaRPr lang="en-US" dirty="0"/>
        </a:p>
      </dgm:t>
    </dgm:pt>
    <dgm:pt modelId="{BAAC0A34-B69B-4A0D-92EB-E51D5C4E44B0}" type="parTrans" cxnId="{05666818-830E-4F07-A819-68B671CDB77C}">
      <dgm:prSet/>
      <dgm:spPr/>
      <dgm:t>
        <a:bodyPr/>
        <a:lstStyle/>
        <a:p>
          <a:endParaRPr lang="en-US"/>
        </a:p>
      </dgm:t>
    </dgm:pt>
    <dgm:pt modelId="{665894A3-9763-462E-89B8-14D1866CF714}" type="sibTrans" cxnId="{05666818-830E-4F07-A819-68B671CDB77C}">
      <dgm:prSet/>
      <dgm:spPr/>
      <dgm:t>
        <a:bodyPr/>
        <a:lstStyle/>
        <a:p>
          <a:endParaRPr lang="en-US"/>
        </a:p>
      </dgm:t>
    </dgm:pt>
    <dgm:pt modelId="{C5CDF3B9-BC89-4827-9CE7-DB2DE4A81E8C}" type="pres">
      <dgm:prSet presAssocID="{19B0A625-4E96-4D05-B965-6F4FF5A401F4}" presName="vert0" presStyleCnt="0">
        <dgm:presLayoutVars>
          <dgm:dir/>
          <dgm:animOne val="branch"/>
          <dgm:animLvl val="lvl"/>
        </dgm:presLayoutVars>
      </dgm:prSet>
      <dgm:spPr/>
    </dgm:pt>
    <dgm:pt modelId="{1D3C479D-E51E-4173-8AE9-A6BB78B4AFC5}" type="pres">
      <dgm:prSet presAssocID="{BA8D96B4-E24F-4A11-B389-933D15C95A68}" presName="thickLine" presStyleLbl="alignNode1" presStyleIdx="0" presStyleCnt="3"/>
      <dgm:spPr/>
    </dgm:pt>
    <dgm:pt modelId="{BD36BDA3-0BF2-4334-861C-A03D5E535E6C}" type="pres">
      <dgm:prSet presAssocID="{BA8D96B4-E24F-4A11-B389-933D15C95A68}" presName="horz1" presStyleCnt="0"/>
      <dgm:spPr/>
    </dgm:pt>
    <dgm:pt modelId="{295D4E85-5291-4235-962B-073C54162B5B}" type="pres">
      <dgm:prSet presAssocID="{BA8D96B4-E24F-4A11-B389-933D15C95A68}" presName="tx1" presStyleLbl="revTx" presStyleIdx="0" presStyleCnt="3"/>
      <dgm:spPr/>
    </dgm:pt>
    <dgm:pt modelId="{6C4E51F9-211E-4828-8081-066D18B80299}" type="pres">
      <dgm:prSet presAssocID="{BA8D96B4-E24F-4A11-B389-933D15C95A68}" presName="vert1" presStyleCnt="0"/>
      <dgm:spPr/>
    </dgm:pt>
    <dgm:pt modelId="{9B0F40D7-C17C-4B2F-AE21-21949944B064}" type="pres">
      <dgm:prSet presAssocID="{4D39384B-DEE2-4CAA-B970-50137B937C6F}" presName="thickLine" presStyleLbl="alignNode1" presStyleIdx="1" presStyleCnt="3"/>
      <dgm:spPr/>
    </dgm:pt>
    <dgm:pt modelId="{7FA2DFF1-F835-448F-9C91-9F1699C0C1F5}" type="pres">
      <dgm:prSet presAssocID="{4D39384B-DEE2-4CAA-B970-50137B937C6F}" presName="horz1" presStyleCnt="0"/>
      <dgm:spPr/>
    </dgm:pt>
    <dgm:pt modelId="{AEDA0C28-85E1-4CF4-ABFA-C5F5445CBD83}" type="pres">
      <dgm:prSet presAssocID="{4D39384B-DEE2-4CAA-B970-50137B937C6F}" presName="tx1" presStyleLbl="revTx" presStyleIdx="1" presStyleCnt="3"/>
      <dgm:spPr/>
    </dgm:pt>
    <dgm:pt modelId="{D761FD1E-7D17-413E-AB51-CC4AB2026CA7}" type="pres">
      <dgm:prSet presAssocID="{4D39384B-DEE2-4CAA-B970-50137B937C6F}" presName="vert1" presStyleCnt="0"/>
      <dgm:spPr/>
    </dgm:pt>
    <dgm:pt modelId="{6561A66D-79BF-41B5-BD7F-E6AE072F2D36}" type="pres">
      <dgm:prSet presAssocID="{6F49CE0B-E263-4EE4-8E09-37446D56B250}" presName="thickLine" presStyleLbl="alignNode1" presStyleIdx="2" presStyleCnt="3"/>
      <dgm:spPr/>
    </dgm:pt>
    <dgm:pt modelId="{BA6BBA0C-25B1-4602-B5EC-FA7C18BA3AB7}" type="pres">
      <dgm:prSet presAssocID="{6F49CE0B-E263-4EE4-8E09-37446D56B250}" presName="horz1" presStyleCnt="0"/>
      <dgm:spPr/>
    </dgm:pt>
    <dgm:pt modelId="{39C68DF5-FCD6-4E2D-AD70-4E5EE63B05E6}" type="pres">
      <dgm:prSet presAssocID="{6F49CE0B-E263-4EE4-8E09-37446D56B250}" presName="tx1" presStyleLbl="revTx" presStyleIdx="2" presStyleCnt="3"/>
      <dgm:spPr/>
    </dgm:pt>
    <dgm:pt modelId="{5BBB961F-76B5-4B9E-B979-E7AE5AD9AF68}" type="pres">
      <dgm:prSet presAssocID="{6F49CE0B-E263-4EE4-8E09-37446D56B250}" presName="vert1" presStyleCnt="0"/>
      <dgm:spPr/>
    </dgm:pt>
  </dgm:ptLst>
  <dgm:cxnLst>
    <dgm:cxn modelId="{05666818-830E-4F07-A819-68B671CDB77C}" srcId="{19B0A625-4E96-4D05-B965-6F4FF5A401F4}" destId="{6F49CE0B-E263-4EE4-8E09-37446D56B250}" srcOrd="2" destOrd="0" parTransId="{BAAC0A34-B69B-4A0D-92EB-E51D5C4E44B0}" sibTransId="{665894A3-9763-462E-89B8-14D1866CF714}"/>
    <dgm:cxn modelId="{B5586E86-4E7F-4B90-84AA-C0DE3633D276}" srcId="{19B0A625-4E96-4D05-B965-6F4FF5A401F4}" destId="{BA8D96B4-E24F-4A11-B389-933D15C95A68}" srcOrd="0" destOrd="0" parTransId="{737248F9-806B-4E48-A801-0631B894FE2E}" sibTransId="{5A9255F7-626A-464D-B35E-288D6530235B}"/>
    <dgm:cxn modelId="{299183B0-0516-405B-9CCF-FFAEBA73E89A}" type="presOf" srcId="{6F49CE0B-E263-4EE4-8E09-37446D56B250}" destId="{39C68DF5-FCD6-4E2D-AD70-4E5EE63B05E6}" srcOrd="0" destOrd="0" presId="urn:microsoft.com/office/officeart/2008/layout/LinedList"/>
    <dgm:cxn modelId="{F39458B8-33B5-4609-AE15-539C696C736A}" type="presOf" srcId="{19B0A625-4E96-4D05-B965-6F4FF5A401F4}" destId="{C5CDF3B9-BC89-4827-9CE7-DB2DE4A81E8C}" srcOrd="0" destOrd="0" presId="urn:microsoft.com/office/officeart/2008/layout/LinedList"/>
    <dgm:cxn modelId="{B37ECDD3-A36E-4CDA-8CCE-77736831B632}" type="presOf" srcId="{BA8D96B4-E24F-4A11-B389-933D15C95A68}" destId="{295D4E85-5291-4235-962B-073C54162B5B}" srcOrd="0" destOrd="0" presId="urn:microsoft.com/office/officeart/2008/layout/LinedList"/>
    <dgm:cxn modelId="{8FE3D0EE-49D7-4B4B-82DF-3D6190098E4E}" srcId="{19B0A625-4E96-4D05-B965-6F4FF5A401F4}" destId="{4D39384B-DEE2-4CAA-B970-50137B937C6F}" srcOrd="1" destOrd="0" parTransId="{867D87B2-C908-49A2-AAB7-125209B5B890}" sibTransId="{FB9495C1-2881-4979-8F3A-57EDA345B581}"/>
    <dgm:cxn modelId="{EF7D0DFD-93D6-4B24-B26E-5B9E408D90EC}" type="presOf" srcId="{4D39384B-DEE2-4CAA-B970-50137B937C6F}" destId="{AEDA0C28-85E1-4CF4-ABFA-C5F5445CBD83}" srcOrd="0" destOrd="0" presId="urn:microsoft.com/office/officeart/2008/layout/LinedList"/>
    <dgm:cxn modelId="{DB34AC60-C41E-489F-8C6A-EAE5912B9DCA}" type="presParOf" srcId="{C5CDF3B9-BC89-4827-9CE7-DB2DE4A81E8C}" destId="{1D3C479D-E51E-4173-8AE9-A6BB78B4AFC5}" srcOrd="0" destOrd="0" presId="urn:microsoft.com/office/officeart/2008/layout/LinedList"/>
    <dgm:cxn modelId="{6C189727-9C79-4233-93F1-76F81D2A27ED}" type="presParOf" srcId="{C5CDF3B9-BC89-4827-9CE7-DB2DE4A81E8C}" destId="{BD36BDA3-0BF2-4334-861C-A03D5E535E6C}" srcOrd="1" destOrd="0" presId="urn:microsoft.com/office/officeart/2008/layout/LinedList"/>
    <dgm:cxn modelId="{74D3D144-4FF7-4CD3-8267-B03C1D73C9FD}" type="presParOf" srcId="{BD36BDA3-0BF2-4334-861C-A03D5E535E6C}" destId="{295D4E85-5291-4235-962B-073C54162B5B}" srcOrd="0" destOrd="0" presId="urn:microsoft.com/office/officeart/2008/layout/LinedList"/>
    <dgm:cxn modelId="{1036AEB8-4A9A-4F11-BB9F-BE3933FC191B}" type="presParOf" srcId="{BD36BDA3-0BF2-4334-861C-A03D5E535E6C}" destId="{6C4E51F9-211E-4828-8081-066D18B80299}" srcOrd="1" destOrd="0" presId="urn:microsoft.com/office/officeart/2008/layout/LinedList"/>
    <dgm:cxn modelId="{6286A5C3-8D99-4E80-9C30-FD892F8FE42C}" type="presParOf" srcId="{C5CDF3B9-BC89-4827-9CE7-DB2DE4A81E8C}" destId="{9B0F40D7-C17C-4B2F-AE21-21949944B064}" srcOrd="2" destOrd="0" presId="urn:microsoft.com/office/officeart/2008/layout/LinedList"/>
    <dgm:cxn modelId="{BDFD45A6-BFD7-4ACB-A581-513EA25DE575}" type="presParOf" srcId="{C5CDF3B9-BC89-4827-9CE7-DB2DE4A81E8C}" destId="{7FA2DFF1-F835-448F-9C91-9F1699C0C1F5}" srcOrd="3" destOrd="0" presId="urn:microsoft.com/office/officeart/2008/layout/LinedList"/>
    <dgm:cxn modelId="{B78C8712-FBC4-4BDA-8FC9-37B4D8415C77}" type="presParOf" srcId="{7FA2DFF1-F835-448F-9C91-9F1699C0C1F5}" destId="{AEDA0C28-85E1-4CF4-ABFA-C5F5445CBD83}" srcOrd="0" destOrd="0" presId="urn:microsoft.com/office/officeart/2008/layout/LinedList"/>
    <dgm:cxn modelId="{003DDB02-2A88-4F60-91E2-82AA876CEC8C}" type="presParOf" srcId="{7FA2DFF1-F835-448F-9C91-9F1699C0C1F5}" destId="{D761FD1E-7D17-413E-AB51-CC4AB2026CA7}" srcOrd="1" destOrd="0" presId="urn:microsoft.com/office/officeart/2008/layout/LinedList"/>
    <dgm:cxn modelId="{25C255D3-1859-4C41-8A28-AB0F91A281AF}" type="presParOf" srcId="{C5CDF3B9-BC89-4827-9CE7-DB2DE4A81E8C}" destId="{6561A66D-79BF-41B5-BD7F-E6AE072F2D36}" srcOrd="4" destOrd="0" presId="urn:microsoft.com/office/officeart/2008/layout/LinedList"/>
    <dgm:cxn modelId="{175AEB99-2AE0-48C0-85F1-197D5775489F}" type="presParOf" srcId="{C5CDF3B9-BC89-4827-9CE7-DB2DE4A81E8C}" destId="{BA6BBA0C-25B1-4602-B5EC-FA7C18BA3AB7}" srcOrd="5" destOrd="0" presId="urn:microsoft.com/office/officeart/2008/layout/LinedList"/>
    <dgm:cxn modelId="{7B4E5EBC-FF53-46FE-9BA6-84CFB192DAAE}" type="presParOf" srcId="{BA6BBA0C-25B1-4602-B5EC-FA7C18BA3AB7}" destId="{39C68DF5-FCD6-4E2D-AD70-4E5EE63B05E6}" srcOrd="0" destOrd="0" presId="urn:microsoft.com/office/officeart/2008/layout/LinedList"/>
    <dgm:cxn modelId="{83A9E689-835C-4372-ABC2-427E4ED08777}" type="presParOf" srcId="{BA6BBA0C-25B1-4602-B5EC-FA7C18BA3AB7}" destId="{5BBB961F-76B5-4B9E-B979-E7AE5AD9AF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CF6535-308F-4915-8446-DD1A4A6202C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8BFC38-7A96-4D36-A3B8-86F1F30096AF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Установка</a:t>
          </a:r>
          <a:endParaRPr lang="en-US"/>
        </a:p>
      </dgm:t>
    </dgm:pt>
    <dgm:pt modelId="{EFF0452D-00D8-47AB-BB3D-C787BF446380}" type="parTrans" cxnId="{BB54CA81-62A2-495D-B3A6-ED91839A1138}">
      <dgm:prSet/>
      <dgm:spPr/>
      <dgm:t>
        <a:bodyPr/>
        <a:lstStyle/>
        <a:p>
          <a:endParaRPr lang="en-US"/>
        </a:p>
      </dgm:t>
    </dgm:pt>
    <dgm:pt modelId="{6FB4D5A4-62FF-4240-82E3-14DB05C4DA7C}" type="sibTrans" cxnId="{BB54CA81-62A2-495D-B3A6-ED91839A1138}">
      <dgm:prSet/>
      <dgm:spPr/>
      <dgm:t>
        <a:bodyPr/>
        <a:lstStyle/>
        <a:p>
          <a:endParaRPr lang="en-US"/>
        </a:p>
      </dgm:t>
    </dgm:pt>
    <dgm:pt modelId="{BB40CAEB-DF7E-4AFB-A66A-5A5928D2177B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Создание проекта</a:t>
          </a:r>
          <a:endParaRPr lang="en-US"/>
        </a:p>
      </dgm:t>
    </dgm:pt>
    <dgm:pt modelId="{A94290A6-A34B-4196-A166-FD26F15444FC}" type="parTrans" cxnId="{71AE9EE8-2642-44DA-88B7-2D881D376A14}">
      <dgm:prSet/>
      <dgm:spPr/>
      <dgm:t>
        <a:bodyPr/>
        <a:lstStyle/>
        <a:p>
          <a:endParaRPr lang="en-US"/>
        </a:p>
      </dgm:t>
    </dgm:pt>
    <dgm:pt modelId="{AE7438B7-BF50-4DD3-A911-D0FA8BD2DC27}" type="sibTrans" cxnId="{71AE9EE8-2642-44DA-88B7-2D881D376A14}">
      <dgm:prSet/>
      <dgm:spPr/>
      <dgm:t>
        <a:bodyPr/>
        <a:lstStyle/>
        <a:p>
          <a:endParaRPr lang="en-US"/>
        </a:p>
      </dgm:t>
    </dgm:pt>
    <dgm:pt modelId="{11B70251-9F5D-4E75-A3E2-C14929CDA141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Кодирование и Форматирование кода</a:t>
          </a:r>
          <a:endParaRPr lang="en-US"/>
        </a:p>
      </dgm:t>
    </dgm:pt>
    <dgm:pt modelId="{6F8444D9-992C-48B3-A072-8BA3DD4B2942}" type="parTrans" cxnId="{CB7A5102-65CF-4D37-901F-4056DE8C77B7}">
      <dgm:prSet/>
      <dgm:spPr/>
      <dgm:t>
        <a:bodyPr/>
        <a:lstStyle/>
        <a:p>
          <a:endParaRPr lang="en-US"/>
        </a:p>
      </dgm:t>
    </dgm:pt>
    <dgm:pt modelId="{6AC7F070-D608-436E-81F1-9FF237FD6FFA}" type="sibTrans" cxnId="{CB7A5102-65CF-4D37-901F-4056DE8C77B7}">
      <dgm:prSet/>
      <dgm:spPr/>
      <dgm:t>
        <a:bodyPr/>
        <a:lstStyle/>
        <a:p>
          <a:endParaRPr lang="en-US"/>
        </a:p>
      </dgm:t>
    </dgm:pt>
    <dgm:pt modelId="{BD7903BE-D139-4568-B515-C61E7AAAFDC4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Отладка и Компиляция</a:t>
          </a:r>
          <a:endParaRPr lang="en-US"/>
        </a:p>
      </dgm:t>
    </dgm:pt>
    <dgm:pt modelId="{BE1D0F35-98EB-4511-93FD-BE68A0D83C5D}" type="parTrans" cxnId="{AAABDD45-A80D-4096-951F-5A48C6B29B6C}">
      <dgm:prSet/>
      <dgm:spPr/>
      <dgm:t>
        <a:bodyPr/>
        <a:lstStyle/>
        <a:p>
          <a:endParaRPr lang="en-US"/>
        </a:p>
      </dgm:t>
    </dgm:pt>
    <dgm:pt modelId="{EEE1299D-3141-4F88-BF5D-93C2BF84CCB1}" type="sibTrans" cxnId="{AAABDD45-A80D-4096-951F-5A48C6B29B6C}">
      <dgm:prSet/>
      <dgm:spPr/>
      <dgm:t>
        <a:bodyPr/>
        <a:lstStyle/>
        <a:p>
          <a:endParaRPr lang="en-US"/>
        </a:p>
      </dgm:t>
    </dgm:pt>
    <dgm:pt modelId="{3AA2AEE5-4DBB-4FCF-804A-CBC40DC902DE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Публикация в репозиторий </a:t>
          </a:r>
          <a:endParaRPr lang="en-US"/>
        </a:p>
      </dgm:t>
    </dgm:pt>
    <dgm:pt modelId="{ED9517BA-7B7C-4ED9-8A69-E1EC31257627}" type="parTrans" cxnId="{1850E811-F17B-498B-8E87-1C4BF3ECAAF1}">
      <dgm:prSet/>
      <dgm:spPr/>
      <dgm:t>
        <a:bodyPr/>
        <a:lstStyle/>
        <a:p>
          <a:endParaRPr lang="en-US"/>
        </a:p>
      </dgm:t>
    </dgm:pt>
    <dgm:pt modelId="{BAA27799-5B15-4F55-9EB4-36172D20EDF0}" type="sibTrans" cxnId="{1850E811-F17B-498B-8E87-1C4BF3ECAAF1}">
      <dgm:prSet/>
      <dgm:spPr/>
      <dgm:t>
        <a:bodyPr/>
        <a:lstStyle/>
        <a:p>
          <a:endParaRPr lang="en-US"/>
        </a:p>
      </dgm:t>
    </dgm:pt>
    <dgm:pt modelId="{F4907FBF-ED95-4CA2-9C70-DB87B888F037}" type="pres">
      <dgm:prSet presAssocID="{FACF6535-308F-4915-8446-DD1A4A6202C6}" presName="root" presStyleCnt="0">
        <dgm:presLayoutVars>
          <dgm:dir/>
          <dgm:resizeHandles val="exact"/>
        </dgm:presLayoutVars>
      </dgm:prSet>
      <dgm:spPr/>
    </dgm:pt>
    <dgm:pt modelId="{D1440B8E-2872-4234-A772-C79B11C9DD24}" type="pres">
      <dgm:prSet presAssocID="{018BFC38-7A96-4D36-A3B8-86F1F30096AF}" presName="compNode" presStyleCnt="0"/>
      <dgm:spPr/>
    </dgm:pt>
    <dgm:pt modelId="{AC3EE33F-4F75-4E4E-A6F3-C02DB700020B}" type="pres">
      <dgm:prSet presAssocID="{018BFC38-7A96-4D36-A3B8-86F1F30096A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Инструменты"/>
        </a:ext>
      </dgm:extLst>
    </dgm:pt>
    <dgm:pt modelId="{41E7A08A-DCB0-41D4-B450-C0482CE41E99}" type="pres">
      <dgm:prSet presAssocID="{018BFC38-7A96-4D36-A3B8-86F1F30096AF}" presName="spaceRect" presStyleCnt="0"/>
      <dgm:spPr/>
    </dgm:pt>
    <dgm:pt modelId="{D3F0EEAE-1108-4472-BB48-5D63D3453392}" type="pres">
      <dgm:prSet presAssocID="{018BFC38-7A96-4D36-A3B8-86F1F30096AF}" presName="textRect" presStyleLbl="revTx" presStyleIdx="0" presStyleCnt="5">
        <dgm:presLayoutVars>
          <dgm:chMax val="1"/>
          <dgm:chPref val="1"/>
        </dgm:presLayoutVars>
      </dgm:prSet>
      <dgm:spPr/>
    </dgm:pt>
    <dgm:pt modelId="{7BCA9F19-8F55-403E-A0B6-CE9A3F46D8A3}" type="pres">
      <dgm:prSet presAssocID="{6FB4D5A4-62FF-4240-82E3-14DB05C4DA7C}" presName="sibTrans" presStyleCnt="0"/>
      <dgm:spPr/>
    </dgm:pt>
    <dgm:pt modelId="{813B9D0F-31FD-4ABB-BA42-44FE0473A1D1}" type="pres">
      <dgm:prSet presAssocID="{BB40CAEB-DF7E-4AFB-A66A-5A5928D2177B}" presName="compNode" presStyleCnt="0"/>
      <dgm:spPr/>
    </dgm:pt>
    <dgm:pt modelId="{1B2C5B52-54ED-4FD5-AA78-C6240377EDC4}" type="pres">
      <dgm:prSet presAssocID="{BB40CAEB-DF7E-4AFB-A66A-5A5928D217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арандаш"/>
        </a:ext>
      </dgm:extLst>
    </dgm:pt>
    <dgm:pt modelId="{4DAE2056-A0E4-4300-A9F5-EF0806AF22BE}" type="pres">
      <dgm:prSet presAssocID="{BB40CAEB-DF7E-4AFB-A66A-5A5928D2177B}" presName="spaceRect" presStyleCnt="0"/>
      <dgm:spPr/>
    </dgm:pt>
    <dgm:pt modelId="{2992C62C-6971-4150-9062-CFA7FE8633F0}" type="pres">
      <dgm:prSet presAssocID="{BB40CAEB-DF7E-4AFB-A66A-5A5928D2177B}" presName="textRect" presStyleLbl="revTx" presStyleIdx="1" presStyleCnt="5">
        <dgm:presLayoutVars>
          <dgm:chMax val="1"/>
          <dgm:chPref val="1"/>
        </dgm:presLayoutVars>
      </dgm:prSet>
      <dgm:spPr/>
    </dgm:pt>
    <dgm:pt modelId="{FE10E022-6741-4BC4-AF50-2CF58B4BF9B3}" type="pres">
      <dgm:prSet presAssocID="{AE7438B7-BF50-4DD3-A911-D0FA8BD2DC27}" presName="sibTrans" presStyleCnt="0"/>
      <dgm:spPr/>
    </dgm:pt>
    <dgm:pt modelId="{7B240BDE-941D-458E-B1F3-4F527A0F6D47}" type="pres">
      <dgm:prSet presAssocID="{11B70251-9F5D-4E75-A3E2-C14929CDA141}" presName="compNode" presStyleCnt="0"/>
      <dgm:spPr/>
    </dgm:pt>
    <dgm:pt modelId="{58ABDCC1-366A-4742-A329-342338869AC9}" type="pres">
      <dgm:prSet presAssocID="{11B70251-9F5D-4E75-A3E2-C14929CDA14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AAC9B54A-3EA3-41D7-8049-F54D88CEEFF6}" type="pres">
      <dgm:prSet presAssocID="{11B70251-9F5D-4E75-A3E2-C14929CDA141}" presName="spaceRect" presStyleCnt="0"/>
      <dgm:spPr/>
    </dgm:pt>
    <dgm:pt modelId="{E5F1630F-FBFC-4CAD-BAFF-1122669D885D}" type="pres">
      <dgm:prSet presAssocID="{11B70251-9F5D-4E75-A3E2-C14929CDA141}" presName="textRect" presStyleLbl="revTx" presStyleIdx="2" presStyleCnt="5">
        <dgm:presLayoutVars>
          <dgm:chMax val="1"/>
          <dgm:chPref val="1"/>
        </dgm:presLayoutVars>
      </dgm:prSet>
      <dgm:spPr/>
    </dgm:pt>
    <dgm:pt modelId="{8188B7D3-D1C3-4609-A588-59E8F4AFA50F}" type="pres">
      <dgm:prSet presAssocID="{6AC7F070-D608-436E-81F1-9FF237FD6FFA}" presName="sibTrans" presStyleCnt="0"/>
      <dgm:spPr/>
    </dgm:pt>
    <dgm:pt modelId="{2DD15121-C99B-48F0-BE91-39AE8A008F4D}" type="pres">
      <dgm:prSet presAssocID="{BD7903BE-D139-4568-B515-C61E7AAAFDC4}" presName="compNode" presStyleCnt="0"/>
      <dgm:spPr/>
    </dgm:pt>
    <dgm:pt modelId="{A02C55B2-21EA-418C-B166-263282EEBEF3}" type="pres">
      <dgm:prSet presAssocID="{BD7903BE-D139-4568-B515-C61E7AAAFDC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Документ"/>
        </a:ext>
      </dgm:extLst>
    </dgm:pt>
    <dgm:pt modelId="{042244A4-3EBD-478E-9180-AB41D0D37B3B}" type="pres">
      <dgm:prSet presAssocID="{BD7903BE-D139-4568-B515-C61E7AAAFDC4}" presName="spaceRect" presStyleCnt="0"/>
      <dgm:spPr/>
    </dgm:pt>
    <dgm:pt modelId="{6254694C-3172-464E-BC89-7E5188630AC7}" type="pres">
      <dgm:prSet presAssocID="{BD7903BE-D139-4568-B515-C61E7AAAFDC4}" presName="textRect" presStyleLbl="revTx" presStyleIdx="3" presStyleCnt="5">
        <dgm:presLayoutVars>
          <dgm:chMax val="1"/>
          <dgm:chPref val="1"/>
        </dgm:presLayoutVars>
      </dgm:prSet>
      <dgm:spPr/>
    </dgm:pt>
    <dgm:pt modelId="{B8A4BD8B-44E9-4962-8E3D-AFD2406643DE}" type="pres">
      <dgm:prSet presAssocID="{EEE1299D-3141-4F88-BF5D-93C2BF84CCB1}" presName="sibTrans" presStyleCnt="0"/>
      <dgm:spPr/>
    </dgm:pt>
    <dgm:pt modelId="{44F37112-2CD4-4F42-92A1-041C5FC6F520}" type="pres">
      <dgm:prSet presAssocID="{3AA2AEE5-4DBB-4FCF-804A-CBC40DC902DE}" presName="compNode" presStyleCnt="0"/>
      <dgm:spPr/>
    </dgm:pt>
    <dgm:pt modelId="{E057A48F-27A0-42AD-B6E7-A18869B08A8E}" type="pres">
      <dgm:prSet presAssocID="{3AA2AEE5-4DBB-4FCF-804A-CBC40DC902D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Газета"/>
        </a:ext>
      </dgm:extLst>
    </dgm:pt>
    <dgm:pt modelId="{4144F457-B365-4FC6-8269-7247417CB056}" type="pres">
      <dgm:prSet presAssocID="{3AA2AEE5-4DBB-4FCF-804A-CBC40DC902DE}" presName="spaceRect" presStyleCnt="0"/>
      <dgm:spPr/>
    </dgm:pt>
    <dgm:pt modelId="{724D1AFD-ABBD-467F-8268-D2A171F6ED12}" type="pres">
      <dgm:prSet presAssocID="{3AA2AEE5-4DBB-4FCF-804A-CBC40DC902D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B7A5102-65CF-4D37-901F-4056DE8C77B7}" srcId="{FACF6535-308F-4915-8446-DD1A4A6202C6}" destId="{11B70251-9F5D-4E75-A3E2-C14929CDA141}" srcOrd="2" destOrd="0" parTransId="{6F8444D9-992C-48B3-A072-8BA3DD4B2942}" sibTransId="{6AC7F070-D608-436E-81F1-9FF237FD6FFA}"/>
    <dgm:cxn modelId="{1850E811-F17B-498B-8E87-1C4BF3ECAAF1}" srcId="{FACF6535-308F-4915-8446-DD1A4A6202C6}" destId="{3AA2AEE5-4DBB-4FCF-804A-CBC40DC902DE}" srcOrd="4" destOrd="0" parTransId="{ED9517BA-7B7C-4ED9-8A69-E1EC31257627}" sibTransId="{BAA27799-5B15-4F55-9EB4-36172D20EDF0}"/>
    <dgm:cxn modelId="{FC787C1A-EB71-478B-B405-E8AC53C3AB80}" type="presOf" srcId="{018BFC38-7A96-4D36-A3B8-86F1F30096AF}" destId="{D3F0EEAE-1108-4472-BB48-5D63D3453392}" srcOrd="0" destOrd="0" presId="urn:microsoft.com/office/officeart/2018/2/layout/IconLabelList"/>
    <dgm:cxn modelId="{AAABDD45-A80D-4096-951F-5A48C6B29B6C}" srcId="{FACF6535-308F-4915-8446-DD1A4A6202C6}" destId="{BD7903BE-D139-4568-B515-C61E7AAAFDC4}" srcOrd="3" destOrd="0" parTransId="{BE1D0F35-98EB-4511-93FD-BE68A0D83C5D}" sibTransId="{EEE1299D-3141-4F88-BF5D-93C2BF84CCB1}"/>
    <dgm:cxn modelId="{4C30F26B-C147-48F4-A413-A359AFF08CD9}" type="presOf" srcId="{3AA2AEE5-4DBB-4FCF-804A-CBC40DC902DE}" destId="{724D1AFD-ABBD-467F-8268-D2A171F6ED12}" srcOrd="0" destOrd="0" presId="urn:microsoft.com/office/officeart/2018/2/layout/IconLabelList"/>
    <dgm:cxn modelId="{8F2F2879-C4F6-42BF-8199-A1CF17EEE37B}" type="presOf" srcId="{BD7903BE-D139-4568-B515-C61E7AAAFDC4}" destId="{6254694C-3172-464E-BC89-7E5188630AC7}" srcOrd="0" destOrd="0" presId="urn:microsoft.com/office/officeart/2018/2/layout/IconLabelList"/>
    <dgm:cxn modelId="{58E8057F-49C9-483F-A712-D9327ED424C1}" type="presOf" srcId="{11B70251-9F5D-4E75-A3E2-C14929CDA141}" destId="{E5F1630F-FBFC-4CAD-BAFF-1122669D885D}" srcOrd="0" destOrd="0" presId="urn:microsoft.com/office/officeart/2018/2/layout/IconLabelList"/>
    <dgm:cxn modelId="{BB54CA81-62A2-495D-B3A6-ED91839A1138}" srcId="{FACF6535-308F-4915-8446-DD1A4A6202C6}" destId="{018BFC38-7A96-4D36-A3B8-86F1F30096AF}" srcOrd="0" destOrd="0" parTransId="{EFF0452D-00D8-47AB-BB3D-C787BF446380}" sibTransId="{6FB4D5A4-62FF-4240-82E3-14DB05C4DA7C}"/>
    <dgm:cxn modelId="{458860CE-1EEE-4B46-BCBA-98A4CC5CDB3A}" type="presOf" srcId="{FACF6535-308F-4915-8446-DD1A4A6202C6}" destId="{F4907FBF-ED95-4CA2-9C70-DB87B888F037}" srcOrd="0" destOrd="0" presId="urn:microsoft.com/office/officeart/2018/2/layout/IconLabelList"/>
    <dgm:cxn modelId="{425E00D3-17DF-4ABD-8776-B92E0FB49F07}" type="presOf" srcId="{BB40CAEB-DF7E-4AFB-A66A-5A5928D2177B}" destId="{2992C62C-6971-4150-9062-CFA7FE8633F0}" srcOrd="0" destOrd="0" presId="urn:microsoft.com/office/officeart/2018/2/layout/IconLabelList"/>
    <dgm:cxn modelId="{71AE9EE8-2642-44DA-88B7-2D881D376A14}" srcId="{FACF6535-308F-4915-8446-DD1A4A6202C6}" destId="{BB40CAEB-DF7E-4AFB-A66A-5A5928D2177B}" srcOrd="1" destOrd="0" parTransId="{A94290A6-A34B-4196-A166-FD26F15444FC}" sibTransId="{AE7438B7-BF50-4DD3-A911-D0FA8BD2DC27}"/>
    <dgm:cxn modelId="{E37C90D7-D75F-4752-B26C-A10DA0F131C4}" type="presParOf" srcId="{F4907FBF-ED95-4CA2-9C70-DB87B888F037}" destId="{D1440B8E-2872-4234-A772-C79B11C9DD24}" srcOrd="0" destOrd="0" presId="urn:microsoft.com/office/officeart/2018/2/layout/IconLabelList"/>
    <dgm:cxn modelId="{0E5F2E11-6CA4-487E-BD48-17B9A84B4DB6}" type="presParOf" srcId="{D1440B8E-2872-4234-A772-C79B11C9DD24}" destId="{AC3EE33F-4F75-4E4E-A6F3-C02DB700020B}" srcOrd="0" destOrd="0" presId="urn:microsoft.com/office/officeart/2018/2/layout/IconLabelList"/>
    <dgm:cxn modelId="{E95045E0-6A75-491A-8505-399CD186BCFC}" type="presParOf" srcId="{D1440B8E-2872-4234-A772-C79B11C9DD24}" destId="{41E7A08A-DCB0-41D4-B450-C0482CE41E99}" srcOrd="1" destOrd="0" presId="urn:microsoft.com/office/officeart/2018/2/layout/IconLabelList"/>
    <dgm:cxn modelId="{CCE61251-1126-44BF-AE45-E0F6515BFB6A}" type="presParOf" srcId="{D1440B8E-2872-4234-A772-C79B11C9DD24}" destId="{D3F0EEAE-1108-4472-BB48-5D63D3453392}" srcOrd="2" destOrd="0" presId="urn:microsoft.com/office/officeart/2018/2/layout/IconLabelList"/>
    <dgm:cxn modelId="{D3D03D2E-B0F8-4203-8B67-5D7ADCF1C7C7}" type="presParOf" srcId="{F4907FBF-ED95-4CA2-9C70-DB87B888F037}" destId="{7BCA9F19-8F55-403E-A0B6-CE9A3F46D8A3}" srcOrd="1" destOrd="0" presId="urn:microsoft.com/office/officeart/2018/2/layout/IconLabelList"/>
    <dgm:cxn modelId="{6DF2A04C-8CF3-48D6-B252-091B6EF42CE0}" type="presParOf" srcId="{F4907FBF-ED95-4CA2-9C70-DB87B888F037}" destId="{813B9D0F-31FD-4ABB-BA42-44FE0473A1D1}" srcOrd="2" destOrd="0" presId="urn:microsoft.com/office/officeart/2018/2/layout/IconLabelList"/>
    <dgm:cxn modelId="{7BD5391F-E6F9-4307-8AC3-809DA5354192}" type="presParOf" srcId="{813B9D0F-31FD-4ABB-BA42-44FE0473A1D1}" destId="{1B2C5B52-54ED-4FD5-AA78-C6240377EDC4}" srcOrd="0" destOrd="0" presId="urn:microsoft.com/office/officeart/2018/2/layout/IconLabelList"/>
    <dgm:cxn modelId="{09FC2AA3-732C-484D-A24C-80517C395834}" type="presParOf" srcId="{813B9D0F-31FD-4ABB-BA42-44FE0473A1D1}" destId="{4DAE2056-A0E4-4300-A9F5-EF0806AF22BE}" srcOrd="1" destOrd="0" presId="urn:microsoft.com/office/officeart/2018/2/layout/IconLabelList"/>
    <dgm:cxn modelId="{3DC4E0C4-1450-4D0D-8BA6-D43996EF7858}" type="presParOf" srcId="{813B9D0F-31FD-4ABB-BA42-44FE0473A1D1}" destId="{2992C62C-6971-4150-9062-CFA7FE8633F0}" srcOrd="2" destOrd="0" presId="urn:microsoft.com/office/officeart/2018/2/layout/IconLabelList"/>
    <dgm:cxn modelId="{A0C23E38-21C4-4E3A-9777-025762E9D0F4}" type="presParOf" srcId="{F4907FBF-ED95-4CA2-9C70-DB87B888F037}" destId="{FE10E022-6741-4BC4-AF50-2CF58B4BF9B3}" srcOrd="3" destOrd="0" presId="urn:microsoft.com/office/officeart/2018/2/layout/IconLabelList"/>
    <dgm:cxn modelId="{21AF291F-673E-4F90-9BBB-EC5EBECF31C9}" type="presParOf" srcId="{F4907FBF-ED95-4CA2-9C70-DB87B888F037}" destId="{7B240BDE-941D-458E-B1F3-4F527A0F6D47}" srcOrd="4" destOrd="0" presId="urn:microsoft.com/office/officeart/2018/2/layout/IconLabelList"/>
    <dgm:cxn modelId="{EC9DE16D-CCB5-441C-BD5E-BDEF53044C30}" type="presParOf" srcId="{7B240BDE-941D-458E-B1F3-4F527A0F6D47}" destId="{58ABDCC1-366A-4742-A329-342338869AC9}" srcOrd="0" destOrd="0" presId="urn:microsoft.com/office/officeart/2018/2/layout/IconLabelList"/>
    <dgm:cxn modelId="{A8CBEC4F-4425-435C-9CD0-F13576D7896E}" type="presParOf" srcId="{7B240BDE-941D-458E-B1F3-4F527A0F6D47}" destId="{AAC9B54A-3EA3-41D7-8049-F54D88CEEFF6}" srcOrd="1" destOrd="0" presId="urn:microsoft.com/office/officeart/2018/2/layout/IconLabelList"/>
    <dgm:cxn modelId="{C6020D69-5FF6-4010-8264-AD78579A249D}" type="presParOf" srcId="{7B240BDE-941D-458E-B1F3-4F527A0F6D47}" destId="{E5F1630F-FBFC-4CAD-BAFF-1122669D885D}" srcOrd="2" destOrd="0" presId="urn:microsoft.com/office/officeart/2018/2/layout/IconLabelList"/>
    <dgm:cxn modelId="{DC96E5AA-0166-468A-819B-97E51FD2F8F6}" type="presParOf" srcId="{F4907FBF-ED95-4CA2-9C70-DB87B888F037}" destId="{8188B7D3-D1C3-4609-A588-59E8F4AFA50F}" srcOrd="5" destOrd="0" presId="urn:microsoft.com/office/officeart/2018/2/layout/IconLabelList"/>
    <dgm:cxn modelId="{09F1956E-0D4B-4150-B7AE-75D634CABB89}" type="presParOf" srcId="{F4907FBF-ED95-4CA2-9C70-DB87B888F037}" destId="{2DD15121-C99B-48F0-BE91-39AE8A008F4D}" srcOrd="6" destOrd="0" presId="urn:microsoft.com/office/officeart/2018/2/layout/IconLabelList"/>
    <dgm:cxn modelId="{20737BD7-790A-4F85-BA80-15361CE0F3CA}" type="presParOf" srcId="{2DD15121-C99B-48F0-BE91-39AE8A008F4D}" destId="{A02C55B2-21EA-418C-B166-263282EEBEF3}" srcOrd="0" destOrd="0" presId="urn:microsoft.com/office/officeart/2018/2/layout/IconLabelList"/>
    <dgm:cxn modelId="{3F2AE90A-7BBA-4D90-B8BF-FC4B653027F8}" type="presParOf" srcId="{2DD15121-C99B-48F0-BE91-39AE8A008F4D}" destId="{042244A4-3EBD-478E-9180-AB41D0D37B3B}" srcOrd="1" destOrd="0" presId="urn:microsoft.com/office/officeart/2018/2/layout/IconLabelList"/>
    <dgm:cxn modelId="{E9F87D3B-6398-40EF-9ACF-ADE251E424AE}" type="presParOf" srcId="{2DD15121-C99B-48F0-BE91-39AE8A008F4D}" destId="{6254694C-3172-464E-BC89-7E5188630AC7}" srcOrd="2" destOrd="0" presId="urn:microsoft.com/office/officeart/2018/2/layout/IconLabelList"/>
    <dgm:cxn modelId="{71EB5759-F6B9-46AF-98BD-922FD38D5A3F}" type="presParOf" srcId="{F4907FBF-ED95-4CA2-9C70-DB87B888F037}" destId="{B8A4BD8B-44E9-4962-8E3D-AFD2406643DE}" srcOrd="7" destOrd="0" presId="urn:microsoft.com/office/officeart/2018/2/layout/IconLabelList"/>
    <dgm:cxn modelId="{DD0EBB65-8E48-4382-A56D-1E816D6BFA8D}" type="presParOf" srcId="{F4907FBF-ED95-4CA2-9C70-DB87B888F037}" destId="{44F37112-2CD4-4F42-92A1-041C5FC6F520}" srcOrd="8" destOrd="0" presId="urn:microsoft.com/office/officeart/2018/2/layout/IconLabelList"/>
    <dgm:cxn modelId="{E00E315A-021C-4006-A036-7F65F0255D55}" type="presParOf" srcId="{44F37112-2CD4-4F42-92A1-041C5FC6F520}" destId="{E057A48F-27A0-42AD-B6E7-A18869B08A8E}" srcOrd="0" destOrd="0" presId="urn:microsoft.com/office/officeart/2018/2/layout/IconLabelList"/>
    <dgm:cxn modelId="{04810937-8A8D-4346-9AFA-42B04D7EFD9B}" type="presParOf" srcId="{44F37112-2CD4-4F42-92A1-041C5FC6F520}" destId="{4144F457-B365-4FC6-8269-7247417CB056}" srcOrd="1" destOrd="0" presId="urn:microsoft.com/office/officeart/2018/2/layout/IconLabelList"/>
    <dgm:cxn modelId="{EAE71242-BD37-4C4E-B09E-566DC75EA69B}" type="presParOf" srcId="{44F37112-2CD4-4F42-92A1-041C5FC6F520}" destId="{724D1AFD-ABBD-467F-8268-D2A171F6ED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C479D-E51E-4173-8AE9-A6BB78B4AFC5}">
      <dsp:nvSpPr>
        <dsp:cNvPr id="0" name=""/>
        <dsp:cNvSpPr/>
      </dsp:nvSpPr>
      <dsp:spPr>
        <a:xfrm>
          <a:off x="0" y="1874"/>
          <a:ext cx="99227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D4E85-5291-4235-962B-073C54162B5B}">
      <dsp:nvSpPr>
        <dsp:cNvPr id="0" name=""/>
        <dsp:cNvSpPr/>
      </dsp:nvSpPr>
      <dsp:spPr>
        <a:xfrm>
          <a:off x="0" y="1874"/>
          <a:ext cx="9922764" cy="127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/>
            <a:t>Общая характеристика</a:t>
          </a:r>
          <a:endParaRPr lang="en-US" sz="3500" kern="1200"/>
        </a:p>
      </dsp:txBody>
      <dsp:txXfrm>
        <a:off x="0" y="1874"/>
        <a:ext cx="9922764" cy="1278324"/>
      </dsp:txXfrm>
    </dsp:sp>
    <dsp:sp modelId="{9B0F40D7-C17C-4B2F-AE21-21949944B064}">
      <dsp:nvSpPr>
        <dsp:cNvPr id="0" name=""/>
        <dsp:cNvSpPr/>
      </dsp:nvSpPr>
      <dsp:spPr>
        <a:xfrm>
          <a:off x="0" y="1280198"/>
          <a:ext cx="99227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A0C28-85E1-4CF4-ABFA-C5F5445CBD83}">
      <dsp:nvSpPr>
        <dsp:cNvPr id="0" name=""/>
        <dsp:cNvSpPr/>
      </dsp:nvSpPr>
      <dsp:spPr>
        <a:xfrm>
          <a:off x="0" y="1280198"/>
          <a:ext cx="9922764" cy="127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Функции </a:t>
          </a:r>
          <a:endParaRPr lang="en-US" sz="3500" kern="1200" dirty="0"/>
        </a:p>
      </dsp:txBody>
      <dsp:txXfrm>
        <a:off x="0" y="1280198"/>
        <a:ext cx="9922764" cy="1278324"/>
      </dsp:txXfrm>
    </dsp:sp>
    <dsp:sp modelId="{6561A66D-79BF-41B5-BD7F-E6AE072F2D36}">
      <dsp:nvSpPr>
        <dsp:cNvPr id="0" name=""/>
        <dsp:cNvSpPr/>
      </dsp:nvSpPr>
      <dsp:spPr>
        <a:xfrm>
          <a:off x="0" y="2558523"/>
          <a:ext cx="99227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68DF5-FCD6-4E2D-AD70-4E5EE63B05E6}">
      <dsp:nvSpPr>
        <dsp:cNvPr id="0" name=""/>
        <dsp:cNvSpPr/>
      </dsp:nvSpPr>
      <dsp:spPr>
        <a:xfrm>
          <a:off x="0" y="2558523"/>
          <a:ext cx="9922764" cy="127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Необходимое программное и аппаратное обеспечение</a:t>
          </a:r>
          <a:endParaRPr lang="en-US" sz="3500" kern="1200" dirty="0"/>
        </a:p>
      </dsp:txBody>
      <dsp:txXfrm>
        <a:off x="0" y="2558523"/>
        <a:ext cx="9922764" cy="1278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EE33F-4F75-4E4E-A6F3-C02DB700020B}">
      <dsp:nvSpPr>
        <dsp:cNvPr id="0" name=""/>
        <dsp:cNvSpPr/>
      </dsp:nvSpPr>
      <dsp:spPr>
        <a:xfrm>
          <a:off x="480278" y="1049192"/>
          <a:ext cx="783105" cy="7831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0EEAE-1108-4472-BB48-5D63D3453392}">
      <dsp:nvSpPr>
        <dsp:cNvPr id="0" name=""/>
        <dsp:cNvSpPr/>
      </dsp:nvSpPr>
      <dsp:spPr>
        <a:xfrm>
          <a:off x="1714" y="2093435"/>
          <a:ext cx="1740234" cy="69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Установка</a:t>
          </a:r>
          <a:endParaRPr lang="en-US" sz="1400" kern="1200"/>
        </a:p>
      </dsp:txBody>
      <dsp:txXfrm>
        <a:off x="1714" y="2093435"/>
        <a:ext cx="1740234" cy="696093"/>
      </dsp:txXfrm>
    </dsp:sp>
    <dsp:sp modelId="{1B2C5B52-54ED-4FD5-AA78-C6240377EDC4}">
      <dsp:nvSpPr>
        <dsp:cNvPr id="0" name=""/>
        <dsp:cNvSpPr/>
      </dsp:nvSpPr>
      <dsp:spPr>
        <a:xfrm>
          <a:off x="2525053" y="1049192"/>
          <a:ext cx="783105" cy="7831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2C62C-6971-4150-9062-CFA7FE8633F0}">
      <dsp:nvSpPr>
        <dsp:cNvPr id="0" name=""/>
        <dsp:cNvSpPr/>
      </dsp:nvSpPr>
      <dsp:spPr>
        <a:xfrm>
          <a:off x="2046489" y="2093435"/>
          <a:ext cx="1740234" cy="69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Создание проекта</a:t>
          </a:r>
          <a:endParaRPr lang="en-US" sz="1400" kern="1200"/>
        </a:p>
      </dsp:txBody>
      <dsp:txXfrm>
        <a:off x="2046489" y="2093435"/>
        <a:ext cx="1740234" cy="696093"/>
      </dsp:txXfrm>
    </dsp:sp>
    <dsp:sp modelId="{58ABDCC1-366A-4742-A329-342338869AC9}">
      <dsp:nvSpPr>
        <dsp:cNvPr id="0" name=""/>
        <dsp:cNvSpPr/>
      </dsp:nvSpPr>
      <dsp:spPr>
        <a:xfrm>
          <a:off x="4569829" y="1049192"/>
          <a:ext cx="783105" cy="7831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1630F-FBFC-4CAD-BAFF-1122669D885D}">
      <dsp:nvSpPr>
        <dsp:cNvPr id="0" name=""/>
        <dsp:cNvSpPr/>
      </dsp:nvSpPr>
      <dsp:spPr>
        <a:xfrm>
          <a:off x="4091264" y="2093435"/>
          <a:ext cx="1740234" cy="69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Кодирование и Форматирование кода</a:t>
          </a:r>
          <a:endParaRPr lang="en-US" sz="1400" kern="1200"/>
        </a:p>
      </dsp:txBody>
      <dsp:txXfrm>
        <a:off x="4091264" y="2093435"/>
        <a:ext cx="1740234" cy="696093"/>
      </dsp:txXfrm>
    </dsp:sp>
    <dsp:sp modelId="{A02C55B2-21EA-418C-B166-263282EEBEF3}">
      <dsp:nvSpPr>
        <dsp:cNvPr id="0" name=""/>
        <dsp:cNvSpPr/>
      </dsp:nvSpPr>
      <dsp:spPr>
        <a:xfrm>
          <a:off x="6614604" y="1049192"/>
          <a:ext cx="783105" cy="7831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4694C-3172-464E-BC89-7E5188630AC7}">
      <dsp:nvSpPr>
        <dsp:cNvPr id="0" name=""/>
        <dsp:cNvSpPr/>
      </dsp:nvSpPr>
      <dsp:spPr>
        <a:xfrm>
          <a:off x="6136040" y="2093435"/>
          <a:ext cx="1740234" cy="69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Отладка и Компиляция</a:t>
          </a:r>
          <a:endParaRPr lang="en-US" sz="1400" kern="1200"/>
        </a:p>
      </dsp:txBody>
      <dsp:txXfrm>
        <a:off x="6136040" y="2093435"/>
        <a:ext cx="1740234" cy="696093"/>
      </dsp:txXfrm>
    </dsp:sp>
    <dsp:sp modelId="{E057A48F-27A0-42AD-B6E7-A18869B08A8E}">
      <dsp:nvSpPr>
        <dsp:cNvPr id="0" name=""/>
        <dsp:cNvSpPr/>
      </dsp:nvSpPr>
      <dsp:spPr>
        <a:xfrm>
          <a:off x="8659380" y="1049192"/>
          <a:ext cx="783105" cy="7831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D1AFD-ABBD-467F-8268-D2A171F6ED12}">
      <dsp:nvSpPr>
        <dsp:cNvPr id="0" name=""/>
        <dsp:cNvSpPr/>
      </dsp:nvSpPr>
      <dsp:spPr>
        <a:xfrm>
          <a:off x="8180815" y="2093435"/>
          <a:ext cx="1740234" cy="69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Публикация в репозиторий </a:t>
          </a:r>
          <a:endParaRPr lang="en-US" sz="1400" kern="1200"/>
        </a:p>
      </dsp:txBody>
      <dsp:txXfrm>
        <a:off x="8180815" y="2093435"/>
        <a:ext cx="1740234" cy="696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3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0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06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4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97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9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8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7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16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1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9325B5CA-1469-7C57-D48B-CC1FAAA10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655438" y="838201"/>
            <a:ext cx="7098161" cy="4549051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ECF86-E8A3-F0E8-2B24-590A91BD8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3949" y="3112726"/>
            <a:ext cx="5541054" cy="1655378"/>
          </a:xfrm>
        </p:spPr>
        <p:txBody>
          <a:bodyPr>
            <a:normAutofit/>
          </a:bodyPr>
          <a:lstStyle/>
          <a:p>
            <a:r>
              <a:rPr lang="en-US" sz="4400" dirty="0"/>
              <a:t>VS Code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495819-4724-48F8-CBBF-5E0537BC6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4332" y="4614566"/>
            <a:ext cx="4431162" cy="1337967"/>
          </a:xfrm>
        </p:spPr>
        <p:txBody>
          <a:bodyPr>
            <a:normAutofit/>
          </a:bodyPr>
          <a:lstStyle/>
          <a:p>
            <a:r>
              <a:rPr lang="ru-RU" dirty="0"/>
              <a:t>Команда: </a:t>
            </a:r>
            <a:r>
              <a:rPr lang="en-US" dirty="0"/>
              <a:t>Solo Leveling</a:t>
            </a:r>
            <a:endParaRPr lang="ru-RU" dirty="0"/>
          </a:p>
        </p:txBody>
      </p:sp>
      <p:pic>
        <p:nvPicPr>
          <p:cNvPr id="2052" name="Picture 4" descr="Логотип программы Visual Studio Code">
            <a:extLst>
              <a:ext uri="{FF2B5EF4-FFF2-40B4-BE49-F238E27FC236}">
                <a16:creationId xmlns:a16="http://schemas.microsoft.com/office/drawing/2014/main" id="{BE02C43B-C21C-2190-6F17-827A7BB5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69" y="2382339"/>
            <a:ext cx="1818862" cy="181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9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DB525-35EF-96FF-4D28-F57E0E45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Отладка и Компиляция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638EF5-E5E8-9A5F-5910-A1CAAC620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897227"/>
            <a:ext cx="4610100" cy="3838722"/>
          </a:xfrm>
        </p:spPr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для того, чтобы запустить отладку, мы можем нажать на кнопку здесь либо нажать F5.</a:t>
            </a:r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Результат отладки будет выведен в нижней панели, также можно устанавливать так называемые точки останова кода и перемещаться между ними, что очень удобно.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A37B6E-68CC-C20D-6458-643856A4F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78" b="67536"/>
          <a:stretch/>
        </p:blipFill>
        <p:spPr bwMode="auto">
          <a:xfrm>
            <a:off x="5696842" y="1897227"/>
            <a:ext cx="5407022" cy="41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6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D2F6C-FB54-A21A-01D0-7BC9D107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Публикация в репозиторий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B6A59D-1DCE-1419-032B-2C91AAB46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828800"/>
            <a:ext cx="5007864" cy="4457700"/>
          </a:xfrm>
        </p:spPr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Переходим на вкладку Система управления версиями, нажимаем на +, инициируя локальный репозиторий, выбираем папку с нашим проектом.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277CED-0D00-DE78-29C2-A6EC97A50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92" b="81128"/>
          <a:stretch/>
        </p:blipFill>
        <p:spPr bwMode="auto">
          <a:xfrm>
            <a:off x="6882226" y="1986755"/>
            <a:ext cx="3342447" cy="129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050413-0FCC-A83D-AC1D-5F91854C1A88}"/>
              </a:ext>
            </a:extLst>
          </p:cNvPr>
          <p:cNvSpPr txBox="1"/>
          <p:nvPr/>
        </p:nvSpPr>
        <p:spPr>
          <a:xfrm>
            <a:off x="6488596" y="3873821"/>
            <a:ext cx="4129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Тут мы видим изменения которые нам нужно применить. Жмем на +, чтобы применить сразу все изменения.</a:t>
            </a:r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9CA815-2850-6B89-4CB3-0686F8BD8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73" b="59420"/>
          <a:stretch/>
        </p:blipFill>
        <p:spPr bwMode="auto">
          <a:xfrm>
            <a:off x="1501534" y="3503543"/>
            <a:ext cx="3325053" cy="278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397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FD15B65-7718-87B8-B10C-48762F7E1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653498"/>
            <a:ext cx="10679794" cy="5551004"/>
          </a:xfrm>
        </p:spPr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Нужно написать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комит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, жмем на галочку, пишем что-нибудь, нажимаем на Enter. Далее нужно создать репозиторий на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GitHub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 Переходим по ссылке Создать новый репозиторий, пишем название, жмем кнопку Создать. Даже нас интересуют эти две команды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9FC0B0-6848-2D25-2CC9-990B601B3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0" t="50000" r="33459" b="34203"/>
          <a:stretch/>
        </p:blipFill>
        <p:spPr bwMode="auto">
          <a:xfrm>
            <a:off x="3781640" y="1852406"/>
            <a:ext cx="5292786" cy="108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EB344C-27B2-88C6-042F-7C270551A51E}"/>
              </a:ext>
            </a:extLst>
          </p:cNvPr>
          <p:cNvSpPr txBox="1"/>
          <p:nvPr/>
        </p:nvSpPr>
        <p:spPr>
          <a:xfrm>
            <a:off x="1088136" y="3111841"/>
            <a:ext cx="1067979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Копируем, переходим в редакторе и открываем терминал. Важно, чтобы мы находились внутри в папке проекта. Если это не так, нам нужно перейти в проводник, вызвать контекстное меню, указать пункт Открыть терминал. Вставляем наши две команды, нажимаем Enter.</a:t>
            </a:r>
          </a:p>
          <a:p>
            <a:endParaRPr lang="ru-RU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Загрузка, готово. Теперь наш проект полностью связан с репозиторием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Git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 Если мы что-то начнем менять, мы увидим что здесь у нас появится значок 1, то есть изменен 1 файл в системе версий, опять нужно применить изменения, написать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комит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 Достаточно нажать </a:t>
            </a:r>
            <a:r>
              <a:rPr lang="ru-RU" b="0" i="1" dirty="0">
                <a:solidFill>
                  <a:srgbClr val="111111"/>
                </a:solidFill>
                <a:effectLst/>
                <a:latin typeface="-apple-system"/>
              </a:rPr>
              <a:t>Меню &gt; Отправить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 и наш проект загрузится на репозиторий.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Войдя на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GitHub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, обновив страницу, мы увидим что все наши файлы и папки появились в репозитории на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GitHub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358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E0D5D-89ED-0DC3-FD6C-476EA6D9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Необходимое программное и аппаратное обеспечение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1AEFCE-749A-6ADD-30DC-C5995DC48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62E48"/>
                </a:solidFill>
                <a:effectLst/>
                <a:latin typeface="Montserrat" panose="020B0604020202020204" pitchFamily="2" charset="-52"/>
              </a:rPr>
              <a:t>Windows 7 — Windows 10 (x86 / x64) </a:t>
            </a:r>
            <a:endParaRPr lang="ru-RU" b="0" i="0" dirty="0">
              <a:solidFill>
                <a:srgbClr val="362E48"/>
              </a:solidFill>
              <a:effectLst/>
              <a:latin typeface="Montserrat" panose="020B0604020202020204" pitchFamily="2" charset="-52"/>
            </a:endParaRPr>
          </a:p>
          <a:p>
            <a:r>
              <a:rPr lang="ru-RU" b="0" i="0" dirty="0">
                <a:solidFill>
                  <a:srgbClr val="362E48"/>
                </a:solidFill>
                <a:effectLst/>
                <a:latin typeface="Montserrat" panose="020B0604020202020204" pitchFamily="2" charset="-52"/>
              </a:rPr>
              <a:t>Процессор с частотой 1,6 ГГц и выше </a:t>
            </a:r>
          </a:p>
          <a:p>
            <a:r>
              <a:rPr lang="ru-RU" b="0" i="0" dirty="0">
                <a:solidFill>
                  <a:srgbClr val="362E48"/>
                </a:solidFill>
                <a:effectLst/>
                <a:latin typeface="Montserrat" panose="020B0604020202020204" pitchFamily="2" charset="-52"/>
              </a:rPr>
              <a:t>ОЗУ от 1 Гб и выше </a:t>
            </a:r>
          </a:p>
          <a:p>
            <a:r>
              <a:rPr lang="en-US" b="0" i="0" dirty="0">
                <a:solidFill>
                  <a:srgbClr val="362E48"/>
                </a:solidFill>
                <a:effectLst/>
                <a:latin typeface="Montserrat" panose="020B0604020202020204" pitchFamily="2" charset="-52"/>
              </a:rPr>
              <a:t>Microsoft .NET Framework 4.5.2.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6019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A5973AE-FD74-D905-828B-AF1A553C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</a:t>
            </a:r>
          </a:p>
        </p:txBody>
      </p:sp>
    </p:spTree>
    <p:extLst>
      <p:ext uri="{BB962C8B-B14F-4D97-AF65-F5344CB8AC3E}">
        <p14:creationId xmlns:p14="http://schemas.microsoft.com/office/powerpoint/2010/main" val="402944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44E17-0E42-D195-17E3-4B0AE1C0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31C9CFA6-DD50-68D1-A846-ACC987328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2858103"/>
              </p:ext>
            </p:extLst>
          </p:nvPr>
        </p:nvGraphicFramePr>
        <p:xfrm>
          <a:off x="1088136" y="2447778"/>
          <a:ext cx="9922764" cy="3838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209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CEE638-6B1C-8E8A-06A8-E0101DDB3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04092"/>
            <a:ext cx="9922764" cy="827751"/>
          </a:xfrm>
        </p:spPr>
        <p:txBody>
          <a:bodyPr/>
          <a:lstStyle/>
          <a:p>
            <a:r>
              <a:rPr lang="ru-RU" dirty="0"/>
              <a:t>Общая характеристика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B6E2E0-E12A-D445-634F-EAFE144B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331843"/>
            <a:ext cx="9922764" cy="5227983"/>
          </a:xfrm>
        </p:spPr>
        <p:txBody>
          <a:bodyPr>
            <a:normAutofit/>
          </a:bodyPr>
          <a:lstStyle/>
          <a:p>
            <a:pPr algn="l"/>
            <a:r>
              <a:rPr lang="en-US" sz="2000" b="1" i="0" dirty="0">
                <a:effectLst/>
                <a:latin typeface="Arial" panose="020B0604020202020204" pitchFamily="34" charset="0"/>
              </a:rPr>
              <a:t>Visual Studio Code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(VS Code) —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текстовый редактор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, разработанный 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Microsoft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для 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Windows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Linux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и 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macOS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</a:rPr>
              <a:t>Л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ёгкий редактор кода для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кроссплатформенной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 разработки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веб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- и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облачных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 приложений. Включает в себя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отладчик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, инструменты для работы с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Git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,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подсветку синтаксиса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,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IntelliSense</a:t>
            </a:r>
            <a:r>
              <a:rPr lang="en-US" sz="2000" b="0" i="0" u="none" strike="noStrike" baseline="30000" dirty="0">
                <a:effectLst/>
                <a:latin typeface="Arial" panose="020B0604020202020204" pitchFamily="34" charset="0"/>
              </a:rPr>
              <a:t> 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и средства для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рефакторинга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. Имеет широкие возможности для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кастомизации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: пользовательские темы,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сочетания клавиш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 и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файлы конфигурации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. Распространяется бесплатно, разрабатывается как программное обеспечение с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открытым исходным кодом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, но готовые сборки распространяются под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проприетарной лицензией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sz="2000" b="0" i="0" dirty="0">
                <a:effectLst/>
                <a:latin typeface="Arial" panose="020B0604020202020204" pitchFamily="34" charset="0"/>
              </a:rPr>
              <a:t>Visual Studio Code основан на </a:t>
            </a:r>
            <a:r>
              <a:rPr lang="ru-RU" sz="2000" b="0" i="0" u="none" strike="noStrike" dirty="0">
                <a:effectLst/>
                <a:latin typeface="Arial" panose="020B0604020202020204" pitchFamily="34" charset="0"/>
              </a:rPr>
              <a:t>Electron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 и реализуется через веб-редактор Monaco, разработанный для Visual Studio Online.</a:t>
            </a:r>
          </a:p>
          <a:p>
            <a:endParaRPr lang="ru-RU" dirty="0"/>
          </a:p>
        </p:txBody>
      </p:sp>
      <p:pic>
        <p:nvPicPr>
          <p:cNvPr id="1028" name="Picture 4" descr="Логотип программы Visual Studio Code">
            <a:extLst>
              <a:ext uri="{FF2B5EF4-FFF2-40B4-BE49-F238E27FC236}">
                <a16:creationId xmlns:a16="http://schemas.microsoft.com/office/drawing/2014/main" id="{EC596278-F70B-5CA9-6D3D-CD15AAFCB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799" y="298174"/>
            <a:ext cx="1818861" cy="181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62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5D943-A0C6-7D5F-FC90-E92A07FC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D190D5F0-FE09-1503-6CC6-C3A1BDB279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88136" y="2447778"/>
          <a:ext cx="9922764" cy="3838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278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5FFE3-0AB4-4E0E-F5B7-851D28F7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299298"/>
            <a:ext cx="9922764" cy="1294228"/>
          </a:xfrm>
        </p:spPr>
        <p:txBody>
          <a:bodyPr/>
          <a:lstStyle/>
          <a:p>
            <a:r>
              <a:rPr lang="ru-RU" dirty="0"/>
              <a:t>Установка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5016BA-2045-ECDF-2D89-5E6D39324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946412"/>
            <a:ext cx="9922764" cy="3838722"/>
          </a:xfrm>
        </p:spPr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 Переходим на сайт </a:t>
            </a:r>
            <a:r>
              <a:rPr lang="en-US" b="0" i="0" u="none" strike="noStrike" dirty="0">
                <a:solidFill>
                  <a:srgbClr val="548EAA"/>
                </a:solidFill>
                <a:effectLst/>
                <a:latin typeface="-apple-system"/>
                <a:hlinkClick r:id="rId2"/>
              </a:rPr>
              <a:t>code.visualstudio.com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секция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Download.</a:t>
            </a:r>
            <a:endParaRPr lang="ru-RU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Здесь есть версия под Mac, Linux, Windows.</a:t>
            </a:r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Нажимаем и скачиваем себе на ПК.</a:t>
            </a:r>
            <a:endParaRPr lang="ru-RU" dirty="0">
              <a:solidFill>
                <a:srgbClr val="111111"/>
              </a:solidFill>
              <a:latin typeface="-apple-system"/>
            </a:endParaRPr>
          </a:p>
          <a:p>
            <a:endParaRPr lang="ru-R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02CCA7C-276A-E08E-F31A-AAE907B77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27485" r="50000" b="12543"/>
          <a:stretch/>
        </p:blipFill>
        <p:spPr bwMode="auto">
          <a:xfrm>
            <a:off x="1399348" y="2421697"/>
            <a:ext cx="3770243" cy="38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DBDB62B-B3D3-2BB0-D838-C1E780EF4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595" y="1671897"/>
            <a:ext cx="5841309" cy="458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19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D2D89E0-084D-EA13-AF06-7E471CC57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496957"/>
            <a:ext cx="9922764" cy="5789543"/>
          </a:xfrm>
        </p:spPr>
        <p:txBody>
          <a:bodyPr/>
          <a:lstStyle/>
          <a:p>
            <a:r>
              <a:rPr lang="ru-RU" dirty="0"/>
              <a:t>Установка языка: </a:t>
            </a:r>
          </a:p>
          <a:p>
            <a:pPr lvl="1"/>
            <a:r>
              <a:rPr lang="ru-RU" dirty="0">
                <a:solidFill>
                  <a:srgbClr val="111111"/>
                </a:solidFill>
                <a:latin typeface="-apple-system"/>
              </a:rPr>
              <a:t>Щ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елкаем на иконку расширений, пакет Russian Language Pack for Visual Studio Code.</a:t>
            </a:r>
            <a:endParaRPr lang="ru-RU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A43D203-C9DD-5538-26F0-50A118A16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b="-158"/>
          <a:stretch/>
        </p:blipFill>
        <p:spPr bwMode="auto">
          <a:xfrm>
            <a:off x="865383" y="1655168"/>
            <a:ext cx="10368269" cy="463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3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014A140-BED2-E933-8AF0-A5C396E28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516835"/>
            <a:ext cx="9922764" cy="5769665"/>
          </a:xfrm>
        </p:spPr>
        <p:txBody>
          <a:bodyPr>
            <a:normAutofit/>
          </a:bodyPr>
          <a:lstStyle/>
          <a:p>
            <a:r>
              <a:rPr lang="ru-RU" sz="2400" dirty="0"/>
              <a:t>Экран приветствия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9D1CEAB-3ACF-13CA-C514-FE93409D7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"/>
          <a:stretch/>
        </p:blipFill>
        <p:spPr bwMode="auto">
          <a:xfrm>
            <a:off x="3896140" y="1112247"/>
            <a:ext cx="7837929" cy="34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7C44C-C85F-194D-541B-718B30B250F9}"/>
              </a:ext>
            </a:extLst>
          </p:cNvPr>
          <p:cNvSpPr txBox="1"/>
          <p:nvPr/>
        </p:nvSpPr>
        <p:spPr>
          <a:xfrm>
            <a:off x="1088136" y="1895637"/>
            <a:ext cx="26688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Здесь есть пункт, с помощью которого мы можем импортировать все настройки, клавиши из уже установленных редакторов, например Vim, Sublime, Atom и другие.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10D7F-D6EE-3473-2335-AD11D021AD3D}"/>
              </a:ext>
            </a:extLst>
          </p:cNvPr>
          <p:cNvSpPr txBox="1"/>
          <p:nvPr/>
        </p:nvSpPr>
        <p:spPr>
          <a:xfrm>
            <a:off x="1088136" y="4962363"/>
            <a:ext cx="7837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Также здесь есть другие полезные ссылки — Общие сведения об интерфейсе,  список сочетаний клавиш и многое другое.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645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46BCA-6AEC-48F9-0496-B13CAB98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71500"/>
            <a:ext cx="9922764" cy="1294228"/>
          </a:xfrm>
        </p:spPr>
        <p:txBody>
          <a:bodyPr/>
          <a:lstStyle/>
          <a:p>
            <a:r>
              <a:rPr lang="ru-RU" dirty="0"/>
              <a:t>Создание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CC99ED-95A7-B9A7-28FE-E80B93A03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882" y="3931270"/>
            <a:ext cx="3916018" cy="2355230"/>
          </a:xfrm>
        </p:spPr>
        <p:txBody>
          <a:bodyPr/>
          <a:lstStyle/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Нажимаем Создать файл</a:t>
            </a:r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Также для создания файлов и папок можно пользоваться контекстным меню.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C608601-16E7-7508-D55F-3D2929FF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4" y="1513500"/>
            <a:ext cx="6248835" cy="441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2D0C86-9953-CDF5-2DBD-87D600EA1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7" t="8334" r="57144" b="62029"/>
          <a:stretch/>
        </p:blipFill>
        <p:spPr>
          <a:xfrm>
            <a:off x="7094882" y="497224"/>
            <a:ext cx="3916018" cy="2032552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706FCA2-E731-3BA2-B6D7-09E3E84B0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5995" r="57072" b="79973"/>
          <a:stretch/>
        </p:blipFill>
        <p:spPr bwMode="auto">
          <a:xfrm>
            <a:off x="7094882" y="2742435"/>
            <a:ext cx="3916018" cy="97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77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8AFBB-FFA4-C879-EDA7-5189099A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Кодирование и форматирование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FAB974-DEDD-7D96-E66E-7BF9D29E6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848678"/>
            <a:ext cx="9922764" cy="4437822"/>
          </a:xfrm>
        </p:spPr>
        <p:txBody>
          <a:bodyPr/>
          <a:lstStyle/>
          <a:p>
            <a:r>
              <a:rPr lang="ru-RU" dirty="0"/>
              <a:t>Имеется </a:t>
            </a:r>
            <a:r>
              <a:rPr lang="ru-RU" b="0" i="0" dirty="0">
                <a:solidFill>
                  <a:srgbClr val="111111"/>
                </a:solidFill>
                <a:effectLst/>
                <a:latin typeface="Fira Sans" panose="020B0604020202020204" pitchFamily="34" charset="0"/>
              </a:rPr>
              <a:t>Подсветка синтаксиса</a:t>
            </a:r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 Когда мы открыли файл и начали в нем работать, внизу в строке состояния помимо прочих новых элементов появился элемент html. Это означает, что редактор узнал язык и соответствующим образом его подсветил. Кликнув на этот элемент, мы увидим большой список подсветок для различных языков.</a:t>
            </a:r>
            <a:br>
              <a:rPr lang="ru-RU" dirty="0"/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Поиск (</a:t>
            </a:r>
            <a:r>
              <a:rPr lang="en-US" b="0" i="1" dirty="0">
                <a:solidFill>
                  <a:srgbClr val="111111"/>
                </a:solidFill>
                <a:effectLst/>
                <a:latin typeface="-apple-system"/>
              </a:rPr>
              <a:t>Ctrl+Shift+F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E21790-EDF3-AD84-C0D1-C37FAF8AD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6" t="-54241" r="-28940" b="54777"/>
          <a:stretch/>
        </p:blipFill>
        <p:spPr bwMode="auto">
          <a:xfrm>
            <a:off x="5239354" y="292258"/>
            <a:ext cx="8897601" cy="627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355330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606</Words>
  <Application>Microsoft Office PowerPoint</Application>
  <PresentationFormat>Широкоэкранный</PresentationFormat>
  <Paragraphs>46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Fira Sans</vt:lpstr>
      <vt:lpstr>Montserrat</vt:lpstr>
      <vt:lpstr>Neue Haas Grotesk Text Pro</vt:lpstr>
      <vt:lpstr>BjornVTI</vt:lpstr>
      <vt:lpstr>VS Code</vt:lpstr>
      <vt:lpstr>Содержание</vt:lpstr>
      <vt:lpstr>Общая характеристика</vt:lpstr>
      <vt:lpstr>Функции</vt:lpstr>
      <vt:lpstr>Установка</vt:lpstr>
      <vt:lpstr>Презентация PowerPoint</vt:lpstr>
      <vt:lpstr>Презентация PowerPoint</vt:lpstr>
      <vt:lpstr>Создание проекта</vt:lpstr>
      <vt:lpstr>Кодирование и форматирование кода</vt:lpstr>
      <vt:lpstr>Отладка и Компиляция</vt:lpstr>
      <vt:lpstr>Публикация в репозиторий</vt:lpstr>
      <vt:lpstr>Презентация PowerPoint</vt:lpstr>
      <vt:lpstr>Необходимое программное и аппаратное обеспечение</vt:lpstr>
      <vt:lpstr>Конец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 Code</dc:title>
  <dc:creator>Ангелина Максимова</dc:creator>
  <cp:lastModifiedBy>Ангелина Максимова</cp:lastModifiedBy>
  <cp:revision>3</cp:revision>
  <dcterms:created xsi:type="dcterms:W3CDTF">2022-09-26T09:01:03Z</dcterms:created>
  <dcterms:modified xsi:type="dcterms:W3CDTF">2022-09-27T07:16:03Z</dcterms:modified>
</cp:coreProperties>
</file>